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8" r:id="rId4"/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3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F013F-E4F9-4719-B02B-F2A8A0ABF6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CADCD4-154D-48E4-BFA8-E5332AAA29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C9EE9-45ED-4ED3-929E-5300876F7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01492-25C8-4136-AA95-0FB1F4C55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60737-4A8A-43B9-B583-4F1FB7CE2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79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7852C-5DFB-4006-AA9B-3C81931D3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768435-7347-4A67-9272-7891CA0C78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2BCBD-93C0-4260-BB0C-F3C409C27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B3499-47F4-46D2-AAD3-6C281A44B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0841B-EB42-4B1D-B909-0A394C63F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811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EC28E5-70B2-4B48-B348-074E79ABB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5CEB1A-9BF1-4DA1-9FED-A9B2048FB3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03B66-8CF8-4D72-BA00-B733F4D61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BAD38-79BD-4130-987A-DFDD7DF7B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09DC2-1A99-4A63-982C-93F924FA1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57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E265-CE4C-472C-BB5A-5588690E2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CF974-2540-40A8-92AF-3D9D0E89C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30A21-6F41-4BDC-870D-DF8432480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E7C4E-B1D9-4586-95E6-21BE8BA3D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BAA17-48B6-4A45-97D2-4D9CCF29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56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74A20-0A8D-41DB-B444-D635FFF87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7B96A-9FF5-4069-AFB6-51BA4FDCF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A14E3-4743-4A3F-AF00-00BF13B8C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F9A23-286B-462F-91CA-42C5179BE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CFC9C-15EF-47CE-9ED4-C541D7E0B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590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954CD-CAEA-4D75-9E36-5EEE8B720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D688D-55FF-4478-A863-A35B9A75A3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90D9F4-8790-43A9-B3C1-AE8BA442C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37C9B-CDC0-4DDA-AA94-8ABF84163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94492-5192-44B5-AB2F-89F91B4F5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23DFC5-F02A-4870-9648-38A73E39F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88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8589A-B23C-48C3-986D-B3BE2D679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8F3DA-503B-476E-9BC7-49AC3C48FF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351031-8D9E-4CC4-AB76-30A1D2F87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0F07F6-E664-48E9-AB12-BC5FCB4910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7FC776-50F3-47D9-B590-B0499AEDE6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D2238D-F533-4C6F-9C1E-BAAEB35FE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AA21BF-2CDA-4EA4-9C97-DA03568AA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223588-F0B0-43F9-A22F-6BFE7943B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60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BA7D3-653D-430E-A7EC-17340C283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E0E744-D5CC-4781-A532-235C2780B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768A6A-7189-460D-83C6-596C1FB43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48CCB2-A292-41FE-AAA4-6B0EEA6E9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2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A5D44E-E1D1-44B6-9027-680A85C55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57EE59-B4A4-49A2-916D-CDD34DD4B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9D956-58BA-4F6A-8E14-E02B2D11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611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74E8E-77E6-4BD4-A384-450033CC8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D28AB-4399-45C0-88F7-DF5A82675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90B0A-4B6F-46E4-9D6F-21DB88B1E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D22DA-E5AC-4993-B17C-959E97863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FA71E3-1AA0-486E-8119-EB7830A32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A193F-7F33-4182-971B-11F91C2A0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035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07B3-F8C3-4CEC-9F1F-3B209087B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9359AA-39C1-4C4B-A528-DD493DC571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4C61DA-DBFC-4417-8E0B-9ED7498AB9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36B60B-E6BC-495A-BFD9-859927A37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30465-12B2-4D68-A46C-9BA658600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51CDD-5DF8-4706-ACDC-54B7D4934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566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755086-3338-47F0-8D4F-2445CCE8B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720A7-EECF-4133-8423-34D3BE027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707E9-BC42-42FA-B7E0-594030FAE5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F9D7E-B7B9-40B8-8D7B-73FAC1011133}" type="datetimeFigureOut">
              <a:rPr lang="en-US" smtClean="0"/>
              <a:t>7/2/2019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994E8-74D8-4C10-8DFD-EEEE92BB6D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C007D-685F-46F1-AE57-7CD6D004E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4AFE1-65B4-43EF-BDCB-3C26DA5B8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360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qqwweee/keras-yolo3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ypost.com/2018/10/23/a-dogs-color-could-impact-how-long-they-live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43D1E5A-E972-4811-B3B1-752CEE21CE97}"/>
              </a:ext>
            </a:extLst>
          </p:cNvPr>
          <p:cNvSpPr txBox="1"/>
          <p:nvPr/>
        </p:nvSpPr>
        <p:spPr>
          <a:xfrm>
            <a:off x="498139" y="347668"/>
            <a:ext cx="4727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Run pretrained YOLO v3 on local machine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C04F0B-54F2-43A2-9C62-BAEDB9DC9234}"/>
              </a:ext>
            </a:extLst>
          </p:cNvPr>
          <p:cNvSpPr txBox="1"/>
          <p:nvPr/>
        </p:nvSpPr>
        <p:spPr>
          <a:xfrm>
            <a:off x="380594" y="901583"/>
            <a:ext cx="70440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a </a:t>
            </a:r>
            <a:r>
              <a:rPr lang="en-US" dirty="0" err="1"/>
              <a:t>Keras</a:t>
            </a:r>
            <a:r>
              <a:rPr lang="en-US" dirty="0"/>
              <a:t> implementation of YOLO v3 with TensorFlow backend (Source: </a:t>
            </a:r>
            <a:r>
              <a:rPr lang="en-US" dirty="0">
                <a:hlinkClick r:id="rId2"/>
              </a:rPr>
              <a:t>https://github.com/qqwweee/keras-yolo3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</a:t>
            </a:r>
            <a:r>
              <a:rPr lang="en-US" dirty="0" err="1"/>
              <a:t>DarkNet</a:t>
            </a:r>
            <a:r>
              <a:rPr lang="en-US" dirty="0"/>
              <a:t> model CFG and weights (</a:t>
            </a:r>
            <a:r>
              <a:rPr lang="en-US" dirty="0" err="1"/>
              <a:t>pjreddie</a:t>
            </a:r>
            <a:r>
              <a:rPr lang="en-US" dirty="0"/>
              <a:t> darknet/yolo).  Darknet pretrained 1000 class ImageNet (maybe others).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 model to detect “Momo” (“Westie” breed) – image &amp; video</a:t>
            </a:r>
          </a:p>
          <a:p>
            <a:r>
              <a:rPr lang="en-US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AD27906-3D70-421F-A807-9D7329A9F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869" y="3303194"/>
            <a:ext cx="1803399" cy="22682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BC2733-CD95-4502-A9B7-569FD98C5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747" y="592667"/>
            <a:ext cx="2805766" cy="37800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F56BB3-C124-43C3-93B2-22D86423EA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2533" y="2920214"/>
            <a:ext cx="2566930" cy="3429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80D4D67-3CEA-4A89-9A46-E3355165B062}"/>
              </a:ext>
            </a:extLst>
          </p:cNvPr>
          <p:cNvSpPr/>
          <p:nvPr/>
        </p:nvSpPr>
        <p:spPr>
          <a:xfrm>
            <a:off x="711200" y="569211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Found 2 boxes for </a:t>
            </a:r>
            <a:r>
              <a:rPr lang="en-US" dirty="0" err="1"/>
              <a:t>img</a:t>
            </a:r>
            <a:endParaRPr lang="en-US" dirty="0"/>
          </a:p>
          <a:p>
            <a:r>
              <a:rPr lang="en-US" dirty="0"/>
              <a:t>chair 0.61 (851, 0) (1120, 195)</a:t>
            </a:r>
          </a:p>
          <a:p>
            <a:r>
              <a:rPr lang="en-US" dirty="0"/>
              <a:t>dog 1.00 (136, 257) (1103, 1386)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B64E8D-D56A-42A5-B48A-4580F73D8883}"/>
              </a:ext>
            </a:extLst>
          </p:cNvPr>
          <p:cNvSpPr/>
          <p:nvPr/>
        </p:nvSpPr>
        <p:spPr>
          <a:xfrm>
            <a:off x="8242814" y="4634714"/>
            <a:ext cx="31580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Found 3 boxes for </a:t>
            </a:r>
            <a:r>
              <a:rPr lang="en-US" dirty="0" err="1"/>
              <a:t>img</a:t>
            </a:r>
            <a:endParaRPr lang="en-US" dirty="0"/>
          </a:p>
          <a:p>
            <a:r>
              <a:rPr lang="en-US" dirty="0"/>
              <a:t>oven 0.95 (14, 0) (882, 1314)</a:t>
            </a:r>
          </a:p>
          <a:p>
            <a:r>
              <a:rPr lang="en-US" dirty="0"/>
              <a:t>chair 0.34 (508, 0) (737, 153)</a:t>
            </a:r>
          </a:p>
          <a:p>
            <a:r>
              <a:rPr lang="en-US" dirty="0"/>
              <a:t>dog 0.54 (508, 811) (845, 1119)</a:t>
            </a:r>
          </a:p>
        </p:txBody>
      </p:sp>
    </p:spTree>
    <p:extLst>
      <p:ext uri="{BB962C8B-B14F-4D97-AF65-F5344CB8AC3E}">
        <p14:creationId xmlns:p14="http://schemas.microsoft.com/office/powerpoint/2010/main" val="2908132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6887DC-9245-4F35-B932-F5F17D028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133" y="899585"/>
            <a:ext cx="5047192" cy="336479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BAD162E-1503-452C-99F0-3ACCE08B01F3}"/>
              </a:ext>
            </a:extLst>
          </p:cNvPr>
          <p:cNvSpPr/>
          <p:nvPr/>
        </p:nvSpPr>
        <p:spPr>
          <a:xfrm>
            <a:off x="1490133" y="4358271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Found 4 boxes for </a:t>
            </a:r>
            <a:r>
              <a:rPr lang="en-US" dirty="0" err="1"/>
              <a:t>img</a:t>
            </a:r>
            <a:endParaRPr lang="en-US" dirty="0"/>
          </a:p>
          <a:p>
            <a:r>
              <a:rPr lang="en-US" dirty="0"/>
              <a:t>dog 1.00 (158, 141) (311, 348)</a:t>
            </a:r>
          </a:p>
          <a:p>
            <a:r>
              <a:rPr lang="en-US" dirty="0"/>
              <a:t>dog 1.00 (13, 155) (194, 351)</a:t>
            </a:r>
          </a:p>
          <a:p>
            <a:r>
              <a:rPr lang="en-US" dirty="0"/>
              <a:t>dog 1.00 (302, 122) (428, 351)</a:t>
            </a:r>
          </a:p>
          <a:p>
            <a:r>
              <a:rPr lang="en-US" dirty="0"/>
              <a:t>dog 1.00 (417, 130) (581, 314)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D6B801-AC0F-4CB0-886C-EB1ADA007B5D}"/>
              </a:ext>
            </a:extLst>
          </p:cNvPr>
          <p:cNvSpPr txBox="1"/>
          <p:nvPr/>
        </p:nvSpPr>
        <p:spPr>
          <a:xfrm>
            <a:off x="498139" y="347668"/>
            <a:ext cx="9323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Run pretrained YOLO v3 on local machine (multiples of same object type)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DF039D-8E49-4866-BE9F-F3B790EA77B8}"/>
              </a:ext>
            </a:extLst>
          </p:cNvPr>
          <p:cNvSpPr/>
          <p:nvPr/>
        </p:nvSpPr>
        <p:spPr>
          <a:xfrm>
            <a:off x="626533" y="6248722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>
                <a:hlinkClick r:id="rId3"/>
              </a:rPr>
              <a:t>https://nypost.com/2018/10/23/a-dogs-color-could-impact-how-long-they-live/</a:t>
            </a:r>
            <a:r>
              <a:rPr lang="en-US" sz="1050" dirty="0"/>
              <a:t>  - Image source</a:t>
            </a:r>
          </a:p>
        </p:txBody>
      </p:sp>
    </p:spTree>
    <p:extLst>
      <p:ext uri="{BB962C8B-B14F-4D97-AF65-F5344CB8AC3E}">
        <p14:creationId xmlns:p14="http://schemas.microsoft.com/office/powerpoint/2010/main" val="3371733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omo_trim_out">
            <a:hlinkClick r:id="" action="ppaction://media"/>
            <a:extLst>
              <a:ext uri="{FF2B5EF4-FFF2-40B4-BE49-F238E27FC236}">
                <a16:creationId xmlns:a16="http://schemas.microsoft.com/office/drawing/2014/main" id="{1814C186-EA2B-4715-82E6-DE2656594A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39333" y="1031565"/>
            <a:ext cx="2939589" cy="5193274"/>
          </a:xfrm>
          <a:prstGeom prst="rect">
            <a:avLst/>
          </a:prstGeom>
        </p:spPr>
      </p:pic>
      <p:pic>
        <p:nvPicPr>
          <p:cNvPr id="6" name="momo2_trim_out">
            <a:hlinkClick r:id="" action="ppaction://media"/>
            <a:extLst>
              <a:ext uri="{FF2B5EF4-FFF2-40B4-BE49-F238E27FC236}">
                <a16:creationId xmlns:a16="http://schemas.microsoft.com/office/drawing/2014/main" id="{FEAFC5E6-4B9B-48B7-89CF-301586F8AB7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19303" y="1148443"/>
            <a:ext cx="2939588" cy="51932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09FE75D-9EB4-443A-892F-0451F3BD81E2}"/>
              </a:ext>
            </a:extLst>
          </p:cNvPr>
          <p:cNvSpPr txBox="1"/>
          <p:nvPr/>
        </p:nvSpPr>
        <p:spPr>
          <a:xfrm>
            <a:off x="893774" y="316259"/>
            <a:ext cx="4290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Video samples</a:t>
            </a:r>
          </a:p>
        </p:txBody>
      </p:sp>
    </p:spTree>
    <p:extLst>
      <p:ext uri="{BB962C8B-B14F-4D97-AF65-F5344CB8AC3E}">
        <p14:creationId xmlns:p14="http://schemas.microsoft.com/office/powerpoint/2010/main" val="28696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DF6EF3-4181-47E8-BF85-F4F73EA5A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92" y="731125"/>
            <a:ext cx="9323708" cy="40354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9DAA6FD-1A6F-4C66-884B-58EE474CB78F}"/>
              </a:ext>
            </a:extLst>
          </p:cNvPr>
          <p:cNvSpPr txBox="1"/>
          <p:nvPr/>
        </p:nvSpPr>
        <p:spPr>
          <a:xfrm>
            <a:off x="474388" y="288758"/>
            <a:ext cx="9323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Attempted training on local machine (No GPU)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49ACA6-01E1-40E8-AC84-42DD12BBD242}"/>
              </a:ext>
            </a:extLst>
          </p:cNvPr>
          <p:cNvSpPr/>
          <p:nvPr/>
        </p:nvSpPr>
        <p:spPr>
          <a:xfrm>
            <a:off x="582292" y="4976881"/>
            <a:ext cx="7964168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Extending </a:t>
            </a:r>
            <a:r>
              <a:rPr lang="en-US" dirty="0" err="1"/>
              <a:t>DarkNet</a:t>
            </a:r>
            <a:r>
              <a:rPr lang="en-US" dirty="0"/>
              <a:t> Yolo v3 to train 3 Simpson characters: 913+623+1342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Started training 1342 set = 13 hours (terminated)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default settings used to train COCO and Pascal VOC retained as 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Yolo can work with any image size – it retains aspect ratio while resizing 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496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279</Words>
  <Application>Microsoft Office PowerPoint</Application>
  <PresentationFormat>Widescreen</PresentationFormat>
  <Paragraphs>26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mprasad4</dc:creator>
  <cp:lastModifiedBy>mprasad4</cp:lastModifiedBy>
  <cp:revision>12</cp:revision>
  <dcterms:created xsi:type="dcterms:W3CDTF">2019-07-02T17:29:34Z</dcterms:created>
  <dcterms:modified xsi:type="dcterms:W3CDTF">2019-07-02T21:25:39Z</dcterms:modified>
</cp:coreProperties>
</file>

<file path=docProps/thumbnail.jpeg>
</file>